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0C1"/>
    <a:srgbClr val="0091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252" y="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9BFA-DCFF-4EE2-90BC-F271909A472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39840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FF458-9FEB-4CA6-9BDF-AF1C573213F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8107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9F9B-E673-4FB2-96C0-D43FA4C86A93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15417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B8A7-037D-4B25-82D0-C2A2B70359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32198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BE52-A3DB-4761-8841-FD788FD0D19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156558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5AE8-17DB-4A31-A12F-F97D9EB8723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25344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084F-36C6-41B3-8480-5DC01C6E554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28351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EF44-D157-42E6-BFCE-5594FB566502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19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4D-123A-417F-8D6F-95E84ABAC3A7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18214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5E14-C632-4EDC-9B99-97E0064703FF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87349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E3EC-C505-49C1-A786-EDF1B8A224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xmlns="" val="15727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Textmasterformate durch Klicken bearbeiten</a:t>
            </a:r>
          </a:p>
          <a:p>
            <a:pPr lvl="1"/>
            <a:r>
              <a:rPr lang="de-DE" altLang="it-IT" smtClean="0"/>
              <a:t>Zweite Ebene</a:t>
            </a:r>
          </a:p>
          <a:p>
            <a:pPr lvl="2"/>
            <a:r>
              <a:rPr lang="de-DE" altLang="it-IT" smtClean="0"/>
              <a:t>Dritte Ebene</a:t>
            </a:r>
          </a:p>
          <a:p>
            <a:pPr lvl="3"/>
            <a:r>
              <a:rPr lang="de-DE" altLang="it-IT" smtClean="0"/>
              <a:t>Vierte Ebene</a:t>
            </a:r>
          </a:p>
          <a:p>
            <a:pPr lvl="4"/>
            <a:r>
              <a:rPr lang="de-DE" altLang="it-I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770FB706-AAF8-40B3-A480-988F55FCF845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05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3363"/>
            <a:ext cx="7561263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6255" y="5994772"/>
            <a:ext cx="6913563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9536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Gasdotto TAP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«Trans Adriatic Pipeline»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Prescrizione A.24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“Progetto della Rete di Monitoraggio”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Doc. n. </a:t>
            </a:r>
            <a:r>
              <a:rPr lang="it-IT" altLang="it-IT" sz="1800" dirty="0" smtClean="0"/>
              <a:t>IAL00-ERM-643-Y-TAE-1044</a:t>
            </a:r>
            <a:endParaRPr lang="it-IT" altLang="it-IT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Rev. </a:t>
            </a:r>
            <a:r>
              <a:rPr lang="it-IT" altLang="it-IT" sz="1800" dirty="0" smtClean="0"/>
              <a:t>2</a:t>
            </a:r>
            <a:endParaRPr lang="it-IT" altLang="it-IT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Novembre </a:t>
            </a:r>
            <a:r>
              <a:rPr lang="it-IT" altLang="it-IT" sz="1800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Standarddesign</vt:lpstr>
      <vt:lpstr>Slide 1</vt:lpstr>
    </vt:vector>
  </TitlesOfParts>
  <Company>E.ON 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A32873</dc:creator>
  <cp:lastModifiedBy>Carmine Della Corte</cp:lastModifiedBy>
  <cp:revision>170</cp:revision>
  <cp:lastPrinted>2016-06-21T11:49:58Z</cp:lastPrinted>
  <dcterms:created xsi:type="dcterms:W3CDTF">2012-12-12T18:18:52Z</dcterms:created>
  <dcterms:modified xsi:type="dcterms:W3CDTF">2016-11-18T08:21:24Z</dcterms:modified>
</cp:coreProperties>
</file>