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7561263" cy="10693400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0C1"/>
    <a:srgbClr val="0091C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252" y="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89BFA-DCFF-4EE2-90BC-F271909A472E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="" xmlns:p14="http://schemas.microsoft.com/office/powerpoint/2010/main" val="398403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FF458-9FEB-4CA6-9BDF-AF1C573213F0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="" xmlns:p14="http://schemas.microsoft.com/office/powerpoint/2010/main" val="81074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33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33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B9F9B-E673-4FB2-96C0-D43FA4C86A93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="" xmlns:p14="http://schemas.microsoft.com/office/powerpoint/2010/main" val="154175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5B8A7-037D-4B25-82D0-C2A2B70359C9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="" xmlns:p14="http://schemas.microsoft.com/office/powerpoint/2010/main" val="321984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6BE52-A3DB-4761-8841-FD788FD0D190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="" xmlns:p14="http://schemas.microsoft.com/office/powerpoint/2010/main" val="156558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15AE8-17DB-4A31-A12F-F97D9EB87230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="" xmlns:p14="http://schemas.microsoft.com/office/powerpoint/2010/main" val="253440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2084F-36C6-41B3-8480-5DC01C6E554E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="" xmlns:p14="http://schemas.microsoft.com/office/powerpoint/2010/main" val="283515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BEF44-D157-42E6-BFCE-5594FB566502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="" xmlns:p14="http://schemas.microsoft.com/office/powerpoint/2010/main" val="191157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1C54D-123A-417F-8D6F-95E84ABAC3A7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="" xmlns:p14="http://schemas.microsoft.com/office/powerpoint/2010/main" val="182140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15E14-C632-4EDC-9B99-97E0064703FF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="" xmlns:p14="http://schemas.microsoft.com/office/powerpoint/2010/main" val="87349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8E3EC-C505-49C1-A786-EDF1B8A224C9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="" xmlns:p14="http://schemas.microsoft.com/office/powerpoint/2010/main" val="157270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it-IT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it-IT" smtClean="0"/>
              <a:t>Textmasterformate durch Klicken bearbeiten</a:t>
            </a:r>
          </a:p>
          <a:p>
            <a:pPr lvl="1"/>
            <a:r>
              <a:rPr lang="de-DE" altLang="it-IT" smtClean="0"/>
              <a:t>Zweite Ebene</a:t>
            </a:r>
          </a:p>
          <a:p>
            <a:pPr lvl="2"/>
            <a:r>
              <a:rPr lang="de-DE" altLang="it-IT" smtClean="0"/>
              <a:t>Dritte Ebene</a:t>
            </a:r>
          </a:p>
          <a:p>
            <a:pPr lvl="3"/>
            <a:r>
              <a:rPr lang="de-DE" altLang="it-IT" smtClean="0"/>
              <a:t>Vierte Ebene</a:t>
            </a:r>
          </a:p>
          <a:p>
            <a:pPr lvl="4"/>
            <a:r>
              <a:rPr lang="de-DE" altLang="it-IT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/>
            </a:lvl1pPr>
          </a:lstStyle>
          <a:p>
            <a:pPr>
              <a:defRPr/>
            </a:pPr>
            <a:fld id="{770FB706-AAF8-40B3-A480-988F55FCF845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00" indent="-249238" algn="l" defTabSz="9953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43075" indent="-249238" algn="l" defTabSz="9953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0"/>
            <a:ext cx="756126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0" y="0"/>
            <a:ext cx="756126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205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363"/>
            <a:ext cx="7561263" cy="567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396255" y="5994772"/>
            <a:ext cx="6913563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9536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/>
              <a:t>Gasdotto TAP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/>
              <a:t>«Trans Adriatic Pipeline»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/>
              <a:t>Prescrizione </a:t>
            </a:r>
            <a:r>
              <a:rPr lang="it-IT" altLang="it-IT" sz="2000" b="1" dirty="0" smtClean="0"/>
              <a:t>A.25b</a:t>
            </a:r>
            <a:endParaRPr lang="it-IT" altLang="it-IT" sz="20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/>
              <a:t>Piano di Utilizzo Terre e Rocce da Scavo</a:t>
            </a:r>
            <a:endParaRPr lang="it-IT" altLang="it-IT" sz="2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Doc. n. </a:t>
            </a:r>
            <a:r>
              <a:rPr lang="it-IT" altLang="it-IT" sz="1800" dirty="0" smtClean="0"/>
              <a:t>IPL00-C5577-100-Y-TRS-0001</a:t>
            </a:r>
            <a:endParaRPr lang="it-IT" altLang="it-IT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Rev. </a:t>
            </a:r>
            <a:r>
              <a:rPr lang="it-IT" altLang="it-IT" sz="1800" dirty="0" smtClean="0"/>
              <a:t>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 smtClean="0"/>
              <a:t>Settembre</a:t>
            </a:r>
            <a:r>
              <a:rPr lang="it-IT" altLang="it-IT" sz="1800" dirty="0" smtClean="0"/>
              <a:t> </a:t>
            </a:r>
            <a:r>
              <a:rPr lang="it-IT" altLang="it-IT" sz="1800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Standarddesign</vt:lpstr>
      <vt:lpstr>Slide 1</vt:lpstr>
    </vt:vector>
  </TitlesOfParts>
  <Company>E.ON 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A32873</dc:creator>
  <cp:lastModifiedBy>Carmine Della Corte</cp:lastModifiedBy>
  <cp:revision>171</cp:revision>
  <cp:lastPrinted>2016-06-21T11:49:58Z</cp:lastPrinted>
  <dcterms:created xsi:type="dcterms:W3CDTF">2012-12-12T18:18:52Z</dcterms:created>
  <dcterms:modified xsi:type="dcterms:W3CDTF">2016-09-13T08:37:35Z</dcterms:modified>
</cp:coreProperties>
</file>