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</p:sldIdLst>
  <p:sldSz cx="7561263" cy="10693400"/>
  <p:notesSz cx="6735763" cy="9866313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368">
          <p15:clr>
            <a:srgbClr val="A4A3A4"/>
          </p15:clr>
        </p15:guide>
        <p15:guide id="2" pos="23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90C1"/>
    <a:srgbClr val="0091C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3252" y="6"/>
      </p:cViewPr>
      <p:guideLst>
        <p:guide orient="horz" pos="3368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66738" y="3322638"/>
            <a:ext cx="6427787" cy="2290762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33475" y="6059488"/>
            <a:ext cx="5294313" cy="2732087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089BFA-DCFF-4EE2-90BC-F271909A472E}" type="slidenum">
              <a:rPr lang="de-DE" altLang="it-IT"/>
              <a:pPr>
                <a:defRPr/>
              </a:pPr>
              <a:t>‹#›</a:t>
            </a:fld>
            <a:endParaRPr lang="de-DE" altLang="it-IT"/>
          </a:p>
        </p:txBody>
      </p:sp>
    </p:spTree>
    <p:extLst>
      <p:ext uri="{BB962C8B-B14F-4D97-AF65-F5344CB8AC3E}">
        <p14:creationId xmlns="" xmlns:p14="http://schemas.microsoft.com/office/powerpoint/2010/main" val="39840308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7FF458-9FEB-4CA6-9BDF-AF1C573213F0}" type="slidenum">
              <a:rPr lang="de-DE" altLang="it-IT"/>
              <a:pPr>
                <a:defRPr/>
              </a:pPr>
              <a:t>‹#›</a:t>
            </a:fld>
            <a:endParaRPr lang="de-DE" altLang="it-IT"/>
          </a:p>
        </p:txBody>
      </p:sp>
    </p:spTree>
    <p:extLst>
      <p:ext uri="{BB962C8B-B14F-4D97-AF65-F5344CB8AC3E}">
        <p14:creationId xmlns="" xmlns:p14="http://schemas.microsoft.com/office/powerpoint/2010/main" val="810741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5483225" y="428625"/>
            <a:ext cx="1700213" cy="9123363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77825" y="428625"/>
            <a:ext cx="4953000" cy="9123363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DB9F9B-E673-4FB2-96C0-D43FA4C86A93}" type="slidenum">
              <a:rPr lang="de-DE" altLang="it-IT"/>
              <a:pPr>
                <a:defRPr/>
              </a:pPr>
              <a:t>‹#›</a:t>
            </a:fld>
            <a:endParaRPr lang="de-DE" altLang="it-IT"/>
          </a:p>
        </p:txBody>
      </p:sp>
    </p:spTree>
    <p:extLst>
      <p:ext uri="{BB962C8B-B14F-4D97-AF65-F5344CB8AC3E}">
        <p14:creationId xmlns="" xmlns:p14="http://schemas.microsoft.com/office/powerpoint/2010/main" val="1541755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75B8A7-037D-4B25-82D0-C2A2B70359C9}" type="slidenum">
              <a:rPr lang="de-DE" altLang="it-IT"/>
              <a:pPr>
                <a:defRPr/>
              </a:pPr>
              <a:t>‹#›</a:t>
            </a:fld>
            <a:endParaRPr lang="de-DE" altLang="it-IT"/>
          </a:p>
        </p:txBody>
      </p:sp>
    </p:spTree>
    <p:extLst>
      <p:ext uri="{BB962C8B-B14F-4D97-AF65-F5344CB8AC3E}">
        <p14:creationId xmlns="" xmlns:p14="http://schemas.microsoft.com/office/powerpoint/2010/main" val="3219848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6900" y="6872288"/>
            <a:ext cx="6427788" cy="212248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96900" y="4532313"/>
            <a:ext cx="6427788" cy="23399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D6BE52-A3DB-4761-8841-FD788FD0D190}" type="slidenum">
              <a:rPr lang="de-DE" altLang="it-IT"/>
              <a:pPr>
                <a:defRPr/>
              </a:pPr>
              <a:t>‹#›</a:t>
            </a:fld>
            <a:endParaRPr lang="de-DE" altLang="it-IT"/>
          </a:p>
        </p:txBody>
      </p:sp>
    </p:spTree>
    <p:extLst>
      <p:ext uri="{BB962C8B-B14F-4D97-AF65-F5344CB8AC3E}">
        <p14:creationId xmlns="" xmlns:p14="http://schemas.microsoft.com/office/powerpoint/2010/main" val="1565586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77825" y="2495550"/>
            <a:ext cx="3325813" cy="7056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3856038" y="2495550"/>
            <a:ext cx="3327400" cy="7056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915AE8-17DB-4A31-A12F-F97D9EB87230}" type="slidenum">
              <a:rPr lang="de-DE" altLang="it-IT"/>
              <a:pPr>
                <a:defRPr/>
              </a:pPr>
              <a:t>‹#›</a:t>
            </a:fld>
            <a:endParaRPr lang="de-DE" altLang="it-IT"/>
          </a:p>
        </p:txBody>
      </p:sp>
    </p:spTree>
    <p:extLst>
      <p:ext uri="{BB962C8B-B14F-4D97-AF65-F5344CB8AC3E}">
        <p14:creationId xmlns="" xmlns:p14="http://schemas.microsoft.com/office/powerpoint/2010/main" val="2534407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7825" y="428625"/>
            <a:ext cx="6805613" cy="1781175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77825" y="2393950"/>
            <a:ext cx="3341688" cy="9969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377825" y="3390900"/>
            <a:ext cx="3341688" cy="61610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3841750" y="2393950"/>
            <a:ext cx="3341688" cy="9969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3841750" y="3390900"/>
            <a:ext cx="3341688" cy="61610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F2084F-36C6-41B3-8480-5DC01C6E554E}" type="slidenum">
              <a:rPr lang="de-DE" altLang="it-IT"/>
              <a:pPr>
                <a:defRPr/>
              </a:pPr>
              <a:t>‹#›</a:t>
            </a:fld>
            <a:endParaRPr lang="de-DE" altLang="it-IT"/>
          </a:p>
        </p:txBody>
      </p:sp>
    </p:spTree>
    <p:extLst>
      <p:ext uri="{BB962C8B-B14F-4D97-AF65-F5344CB8AC3E}">
        <p14:creationId xmlns="" xmlns:p14="http://schemas.microsoft.com/office/powerpoint/2010/main" val="2835150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6BEF44-D157-42E6-BFCE-5594FB566502}" type="slidenum">
              <a:rPr lang="de-DE" altLang="it-IT"/>
              <a:pPr>
                <a:defRPr/>
              </a:pPr>
              <a:t>‹#›</a:t>
            </a:fld>
            <a:endParaRPr lang="de-DE" altLang="it-IT"/>
          </a:p>
        </p:txBody>
      </p:sp>
    </p:spTree>
    <p:extLst>
      <p:ext uri="{BB962C8B-B14F-4D97-AF65-F5344CB8AC3E}">
        <p14:creationId xmlns="" xmlns:p14="http://schemas.microsoft.com/office/powerpoint/2010/main" val="1911577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A1C54D-123A-417F-8D6F-95E84ABAC3A7}" type="slidenum">
              <a:rPr lang="de-DE" altLang="it-IT"/>
              <a:pPr>
                <a:defRPr/>
              </a:pPr>
              <a:t>‹#›</a:t>
            </a:fld>
            <a:endParaRPr lang="de-DE" altLang="it-IT"/>
          </a:p>
        </p:txBody>
      </p:sp>
    </p:spTree>
    <p:extLst>
      <p:ext uri="{BB962C8B-B14F-4D97-AF65-F5344CB8AC3E}">
        <p14:creationId xmlns="" xmlns:p14="http://schemas.microsoft.com/office/powerpoint/2010/main" val="1821403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7825" y="425450"/>
            <a:ext cx="2487613" cy="18129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955925" y="425450"/>
            <a:ext cx="4227513" cy="912653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377825" y="2238375"/>
            <a:ext cx="2487613" cy="73136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E15E14-C632-4EDC-9B99-97E0064703FF}" type="slidenum">
              <a:rPr lang="de-DE" altLang="it-IT"/>
              <a:pPr>
                <a:defRPr/>
              </a:pPr>
              <a:t>‹#›</a:t>
            </a:fld>
            <a:endParaRPr lang="de-DE" altLang="it-IT"/>
          </a:p>
        </p:txBody>
      </p:sp>
    </p:spTree>
    <p:extLst>
      <p:ext uri="{BB962C8B-B14F-4D97-AF65-F5344CB8AC3E}">
        <p14:creationId xmlns="" xmlns:p14="http://schemas.microsoft.com/office/powerpoint/2010/main" val="873499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82725" y="7485063"/>
            <a:ext cx="4535488" cy="8842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482725" y="955675"/>
            <a:ext cx="4535488" cy="64150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482725" y="8369300"/>
            <a:ext cx="4535488" cy="12541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28E3EC-C505-49C1-A786-EDF1B8A224C9}" type="slidenum">
              <a:rPr lang="de-DE" altLang="it-IT"/>
              <a:pPr>
                <a:defRPr/>
              </a:pPr>
              <a:t>‹#›</a:t>
            </a:fld>
            <a:endParaRPr lang="de-DE" altLang="it-IT"/>
          </a:p>
        </p:txBody>
      </p:sp>
    </p:spTree>
    <p:extLst>
      <p:ext uri="{BB962C8B-B14F-4D97-AF65-F5344CB8AC3E}">
        <p14:creationId xmlns="" xmlns:p14="http://schemas.microsoft.com/office/powerpoint/2010/main" val="1572706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77825" y="428625"/>
            <a:ext cx="6805613" cy="178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69" tIns="49785" rIns="99569" bIns="4978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it-IT" smtClean="0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77825" y="2495550"/>
            <a:ext cx="6805613" cy="705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69" tIns="49785" rIns="99569" bIns="4978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it-IT" smtClean="0"/>
              <a:t>Textmasterformate durch Klicken bearbeiten</a:t>
            </a:r>
          </a:p>
          <a:p>
            <a:pPr lvl="1"/>
            <a:r>
              <a:rPr lang="de-DE" altLang="it-IT" smtClean="0"/>
              <a:t>Zweite Ebene</a:t>
            </a:r>
          </a:p>
          <a:p>
            <a:pPr lvl="2"/>
            <a:r>
              <a:rPr lang="de-DE" altLang="it-IT" smtClean="0"/>
              <a:t>Dritte Ebene</a:t>
            </a:r>
          </a:p>
          <a:p>
            <a:pPr lvl="3"/>
            <a:r>
              <a:rPr lang="de-DE" altLang="it-IT" smtClean="0"/>
              <a:t>Vierte Ebene</a:t>
            </a:r>
          </a:p>
          <a:p>
            <a:pPr lvl="4"/>
            <a:r>
              <a:rPr lang="de-DE" altLang="it-IT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77825" y="9737725"/>
            <a:ext cx="17653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569" tIns="49785" rIns="99569" bIns="49785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5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82863" y="9737725"/>
            <a:ext cx="2395537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569" tIns="49785" rIns="99569" bIns="49785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5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418138" y="9737725"/>
            <a:ext cx="17653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569" tIns="49785" rIns="99569" bIns="49785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500"/>
            </a:lvl1pPr>
          </a:lstStyle>
          <a:p>
            <a:pPr>
              <a:defRPr/>
            </a:pPr>
            <a:fld id="{770FB706-AAF8-40B3-A480-988F55FCF845}" type="slidenum">
              <a:rPr lang="de-DE" altLang="it-IT"/>
              <a:pPr>
                <a:defRPr/>
              </a:pPr>
              <a:t>‹#›</a:t>
            </a:fld>
            <a:endParaRPr lang="de-DE" alt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95363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+mj-lt"/>
          <a:ea typeface="+mj-ea"/>
          <a:cs typeface="+mj-cs"/>
        </a:defRPr>
      </a:lvl1pPr>
      <a:lvl2pPr algn="ctr" defTabSz="995363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" charset="0"/>
        </a:defRPr>
      </a:lvl2pPr>
      <a:lvl3pPr algn="ctr" defTabSz="995363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" charset="0"/>
        </a:defRPr>
      </a:lvl3pPr>
      <a:lvl4pPr algn="ctr" defTabSz="995363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" charset="0"/>
        </a:defRPr>
      </a:lvl4pPr>
      <a:lvl5pPr algn="ctr" defTabSz="995363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" charset="0"/>
        </a:defRPr>
      </a:lvl5pPr>
      <a:lvl6pPr marL="457200" algn="ctr" defTabSz="995363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" charset="0"/>
        </a:defRPr>
      </a:lvl6pPr>
      <a:lvl7pPr marL="914400" algn="ctr" defTabSz="995363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" charset="0"/>
        </a:defRPr>
      </a:lvl7pPr>
      <a:lvl8pPr marL="1371600" algn="ctr" defTabSz="995363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" charset="0"/>
        </a:defRPr>
      </a:lvl8pPr>
      <a:lvl9pPr marL="1828800" algn="ctr" defTabSz="995363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" charset="0"/>
        </a:defRPr>
      </a:lvl9pPr>
    </p:titleStyle>
    <p:bodyStyle>
      <a:lvl1pPr marL="373063" indent="-373063" algn="l" defTabSz="995363" rtl="0" eaLnBrk="0" fontAlgn="base" hangingPunct="0">
        <a:spcBef>
          <a:spcPct val="20000"/>
        </a:spcBef>
        <a:spcAft>
          <a:spcPct val="0"/>
        </a:spcAft>
        <a:buChar char="•"/>
        <a:defRPr sz="3500">
          <a:solidFill>
            <a:schemeClr val="tx1"/>
          </a:solidFill>
          <a:latin typeface="+mn-lt"/>
          <a:ea typeface="+mn-ea"/>
          <a:cs typeface="+mn-cs"/>
        </a:defRPr>
      </a:lvl1pPr>
      <a:lvl2pPr marL="809625" indent="-311150" algn="l" defTabSz="995363" rtl="0" eaLnBrk="0" fontAlgn="base" hangingPunct="0">
        <a:spcBef>
          <a:spcPct val="20000"/>
        </a:spcBef>
        <a:spcAft>
          <a:spcPct val="0"/>
        </a:spcAft>
        <a:buChar char="–"/>
        <a:defRPr sz="3000">
          <a:solidFill>
            <a:schemeClr val="tx1"/>
          </a:solidFill>
          <a:latin typeface="+mn-lt"/>
        </a:defRPr>
      </a:lvl2pPr>
      <a:lvl3pPr marL="1244600" indent="-249238" algn="l" defTabSz="995363" rtl="0" eaLnBrk="0" fontAlgn="base" hangingPunct="0">
        <a:spcBef>
          <a:spcPct val="20000"/>
        </a:spcBef>
        <a:spcAft>
          <a:spcPct val="0"/>
        </a:spcAft>
        <a:buChar char="•"/>
        <a:defRPr sz="2600">
          <a:solidFill>
            <a:schemeClr val="tx1"/>
          </a:solidFill>
          <a:latin typeface="+mn-lt"/>
        </a:defRPr>
      </a:lvl3pPr>
      <a:lvl4pPr marL="1743075" indent="-249238" algn="l" defTabSz="995363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</a:defRPr>
      </a:lvl4pPr>
      <a:lvl5pPr marL="2239963" indent="-249238" algn="l" defTabSz="995363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5pPr>
      <a:lvl6pPr marL="2697163" indent="-249238" algn="l" defTabSz="995363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6pPr>
      <a:lvl7pPr marL="3154363" indent="-249238" algn="l" defTabSz="995363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7pPr>
      <a:lvl8pPr marL="3611563" indent="-249238" algn="l" defTabSz="995363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8pPr>
      <a:lvl9pPr marL="4068763" indent="-249238" algn="l" defTabSz="995363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8"/>
          <p:cNvSpPr>
            <a:spLocks noChangeArrowheads="1"/>
          </p:cNvSpPr>
          <p:nvPr/>
        </p:nvSpPr>
        <p:spPr bwMode="auto">
          <a:xfrm>
            <a:off x="0" y="0"/>
            <a:ext cx="7561263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800"/>
          </a:p>
        </p:txBody>
      </p:sp>
      <p:sp>
        <p:nvSpPr>
          <p:cNvPr id="2051" name="Rectangle 9"/>
          <p:cNvSpPr>
            <a:spLocks noChangeArrowheads="1"/>
          </p:cNvSpPr>
          <p:nvPr/>
        </p:nvSpPr>
        <p:spPr bwMode="auto">
          <a:xfrm>
            <a:off x="0" y="0"/>
            <a:ext cx="7561263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800"/>
          </a:p>
        </p:txBody>
      </p:sp>
      <p:pic>
        <p:nvPicPr>
          <p:cNvPr id="205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3363"/>
            <a:ext cx="7561263" cy="567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Text Box 7"/>
          <p:cNvSpPr txBox="1">
            <a:spLocks noChangeArrowheads="1"/>
          </p:cNvSpPr>
          <p:nvPr/>
        </p:nvSpPr>
        <p:spPr bwMode="auto">
          <a:xfrm>
            <a:off x="396255" y="5994772"/>
            <a:ext cx="6913563" cy="307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95363">
              <a:spcBef>
                <a:spcPct val="20000"/>
              </a:spcBef>
              <a:buChar char="•"/>
              <a:defRPr sz="3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5363">
              <a:spcBef>
                <a:spcPct val="20000"/>
              </a:spcBef>
              <a:buChar char="–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5363">
              <a:spcBef>
                <a:spcPct val="20000"/>
              </a:spcBef>
              <a:buChar char="•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5363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5363">
              <a:spcBef>
                <a:spcPct val="20000"/>
              </a:spcBef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53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2000" b="1" dirty="0"/>
              <a:t>Gasdotto TAP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2000" b="1" dirty="0"/>
              <a:t>«Trans Adriatic Pipeline»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it-IT" altLang="it-IT" sz="2000" b="1" dirty="0" smtClean="0"/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it-IT" altLang="it-IT" sz="2000" b="1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2000" b="1" dirty="0" smtClean="0"/>
              <a:t>Prescrizione </a:t>
            </a:r>
            <a:r>
              <a:rPr lang="it-IT" altLang="it-IT" sz="2000" b="1" dirty="0" smtClean="0"/>
              <a:t>A.25b</a:t>
            </a:r>
            <a:endParaRPr lang="it-IT" altLang="it-IT" sz="2000" b="1" dirty="0" smtClean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2000" b="1" dirty="0" smtClean="0"/>
              <a:t>Piano di Utilizzo Terre e Rocce da Scavo</a:t>
            </a:r>
            <a:endParaRPr lang="it-IT" altLang="it-IT" sz="2000" b="1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it-IT" altLang="it-IT" sz="2000" b="1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1800" dirty="0"/>
              <a:t>Doc. n. </a:t>
            </a:r>
            <a:r>
              <a:rPr lang="it-IT" altLang="it-IT" sz="1800" dirty="0" smtClean="0"/>
              <a:t>IPL00-C5577-100-Y-TRS-0001</a:t>
            </a:r>
            <a:endParaRPr lang="it-IT" altLang="it-IT" sz="1800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1800" dirty="0"/>
              <a:t>Rev. </a:t>
            </a:r>
            <a:r>
              <a:rPr lang="it-IT" altLang="it-IT" sz="1800" dirty="0" smtClean="0"/>
              <a:t>0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1800" dirty="0" smtClean="0"/>
              <a:t>Settembre</a:t>
            </a:r>
            <a:r>
              <a:rPr lang="it-IT" altLang="it-IT" sz="1800" dirty="0" smtClean="0"/>
              <a:t> </a:t>
            </a:r>
            <a:r>
              <a:rPr lang="it-IT" altLang="it-IT" sz="1800" dirty="0"/>
              <a:t>2016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953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953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27</Words>
  <Application>Microsoft Office PowerPoint</Application>
  <PresentationFormat>Custom</PresentationFormat>
  <Paragraphs>10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Standarddesign</vt:lpstr>
      <vt:lpstr>Slide 1</vt:lpstr>
    </vt:vector>
  </TitlesOfParts>
  <Company>E.ON IS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A32873</dc:creator>
  <cp:lastModifiedBy>Carmine Della Corte</cp:lastModifiedBy>
  <cp:revision>171</cp:revision>
  <cp:lastPrinted>2016-06-21T11:49:58Z</cp:lastPrinted>
  <dcterms:created xsi:type="dcterms:W3CDTF">2012-12-12T18:18:52Z</dcterms:created>
  <dcterms:modified xsi:type="dcterms:W3CDTF">2016-09-13T08:37:35Z</dcterms:modified>
</cp:coreProperties>
</file>