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C1"/>
    <a:srgbClr val="009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800" y="5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89BFA-DCFF-4EE2-90BC-F271909A472E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98403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FF458-9FEB-4CA6-9BDF-AF1C573213F0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81074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B9F9B-E673-4FB2-96C0-D43FA4C86A93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54175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5B8A7-037D-4B25-82D0-C2A2B70359C9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21984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BE52-A3DB-4761-8841-FD788FD0D190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56558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15AE8-17DB-4A31-A12F-F97D9EB87230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253440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2084F-36C6-41B3-8480-5DC01C6E554E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283515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BEF44-D157-42E6-BFCE-5594FB566502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91157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1C54D-123A-417F-8D6F-95E84ABAC3A7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82140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5E14-C632-4EDC-9B99-97E0064703FF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87349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8E3EC-C505-49C1-A786-EDF1B8A224C9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57270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it-IT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it-IT" smtClean="0"/>
              <a:t>Textmasterformate durch Klicken bearbeiten</a:t>
            </a:r>
          </a:p>
          <a:p>
            <a:pPr lvl="1"/>
            <a:r>
              <a:rPr lang="de-DE" altLang="it-IT" smtClean="0"/>
              <a:t>Zweite Ebene</a:t>
            </a:r>
          </a:p>
          <a:p>
            <a:pPr lvl="2"/>
            <a:r>
              <a:rPr lang="de-DE" altLang="it-IT" smtClean="0"/>
              <a:t>Dritte Ebene</a:t>
            </a:r>
          </a:p>
          <a:p>
            <a:pPr lvl="3"/>
            <a:r>
              <a:rPr lang="de-DE" altLang="it-IT" smtClean="0"/>
              <a:t>Vierte Ebene</a:t>
            </a:r>
          </a:p>
          <a:p>
            <a:pPr lvl="4"/>
            <a:r>
              <a:rPr lang="de-DE" altLang="it-IT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pPr>
              <a:defRPr/>
            </a:pPr>
            <a:fld id="{770FB706-AAF8-40B3-A480-988F55FCF845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205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363"/>
            <a:ext cx="7561263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468263" y="5994772"/>
            <a:ext cx="6913563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9536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Gasdotto TAP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«Trans Adriatic Pipeline»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dirty="0"/>
          </a:p>
          <a:p>
            <a:pPr algn="ctr">
              <a:buNone/>
            </a:pPr>
            <a:r>
              <a:rPr lang="it-IT" sz="2000" b="1" dirty="0"/>
              <a:t>Prescrizione </a:t>
            </a:r>
            <a:r>
              <a:rPr lang="it-IT" sz="2000" b="1" dirty="0" smtClean="0"/>
              <a:t>A31 </a:t>
            </a:r>
            <a:r>
              <a:rPr lang="it-IT" sz="2000" b="1" dirty="0"/>
              <a:t>del DM </a:t>
            </a:r>
            <a:r>
              <a:rPr lang="it-IT" sz="2000" b="1" dirty="0" smtClean="0"/>
              <a:t>223/2014</a:t>
            </a:r>
          </a:p>
          <a:p>
            <a:pPr algn="ctr">
              <a:buNone/>
            </a:pPr>
            <a:r>
              <a:rPr lang="it-IT" sz="2000" b="1" smtClean="0"/>
              <a:t>Progetto </a:t>
            </a:r>
            <a:r>
              <a:rPr lang="it-IT" sz="2000" b="1" dirty="0" smtClean="0"/>
              <a:t>di Monitoraggio Ambientale rev.05</a:t>
            </a:r>
          </a:p>
          <a:p>
            <a:pPr algn="ctr">
              <a:buNone/>
            </a:pPr>
            <a:r>
              <a:rPr lang="it-IT" sz="2000" b="1" dirty="0" smtClean="0"/>
              <a:t>e nota esplicativa sullo stato della documentazione </a:t>
            </a:r>
          </a:p>
          <a:p>
            <a:pPr algn="ctr">
              <a:buNone/>
            </a:pP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 Presentation</vt:lpstr>
    </vt:vector>
  </TitlesOfParts>
  <Company>E.ON 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A32873</dc:creator>
  <cp:lastModifiedBy>Daniele Ascioti</cp:lastModifiedBy>
  <cp:revision>172</cp:revision>
  <cp:lastPrinted>2016-06-21T11:49:58Z</cp:lastPrinted>
  <dcterms:created xsi:type="dcterms:W3CDTF">2012-12-12T18:18:52Z</dcterms:created>
  <dcterms:modified xsi:type="dcterms:W3CDTF">2016-11-18T18:11:20Z</dcterms:modified>
</cp:coreProperties>
</file>