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61263" cy="10693400"/>
  <p:notesSz cx="6735763" cy="98663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C1"/>
    <a:srgbClr val="0091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1800" y="5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89BFA-DCFF-4EE2-90BC-F271909A472E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984030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FF458-9FEB-4CA6-9BDF-AF1C573213F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810741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B9F9B-E673-4FB2-96C0-D43FA4C86A93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541755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75B8A7-037D-4B25-82D0-C2A2B70359C9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321984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D6BE52-A3DB-4761-8841-FD788FD0D19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565586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915AE8-17DB-4A31-A12F-F97D9EB87230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2534407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2084F-36C6-41B3-8480-5DC01C6E554E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283515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BEF44-D157-42E6-BFCE-5594FB566502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911577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1C54D-123A-417F-8D6F-95E84ABAC3A7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821403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15E14-C632-4EDC-9B99-97E0064703FF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87349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8E3EC-C505-49C1-A786-EDF1B8A224C9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572706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 smtClean="0"/>
              <a:t>Textmasterformate durch Klicken bearbeiten</a:t>
            </a:r>
          </a:p>
          <a:p>
            <a:pPr lvl="1"/>
            <a:r>
              <a:rPr lang="de-DE" altLang="it-IT" smtClean="0"/>
              <a:t>Zweite Ebene</a:t>
            </a:r>
          </a:p>
          <a:p>
            <a:pPr lvl="2"/>
            <a:r>
              <a:rPr lang="de-DE" altLang="it-IT" smtClean="0"/>
              <a:t>Dritte Ebene</a:t>
            </a:r>
          </a:p>
          <a:p>
            <a:pPr lvl="3"/>
            <a:r>
              <a:rPr lang="de-DE" altLang="it-IT" smtClean="0"/>
              <a:t>Vierte Ebene</a:t>
            </a:r>
          </a:p>
          <a:p>
            <a:pPr lvl="4"/>
            <a:r>
              <a:rPr lang="de-DE" altLang="it-I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500"/>
            </a:lvl1pPr>
          </a:lstStyle>
          <a:p>
            <a:pPr>
              <a:defRPr/>
            </a:pPr>
            <a:fld id="{770FB706-AAF8-40B3-A480-988F55FCF845}" type="slidenum">
              <a:rPr lang="de-DE" altLang="it-IT"/>
              <a:pPr>
                <a:defRPr/>
              </a:pPr>
              <a:t>‹#›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ChangeArrowheads="1"/>
          </p:cNvSpPr>
          <p:nvPr/>
        </p:nvSpPr>
        <p:spPr bwMode="auto">
          <a:xfrm>
            <a:off x="0" y="0"/>
            <a:ext cx="756126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sp>
        <p:nvSpPr>
          <p:cNvPr id="2051" name="Rectangle 9"/>
          <p:cNvSpPr>
            <a:spLocks noChangeArrowheads="1"/>
          </p:cNvSpPr>
          <p:nvPr/>
        </p:nvSpPr>
        <p:spPr bwMode="auto">
          <a:xfrm>
            <a:off x="0" y="0"/>
            <a:ext cx="7561263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it-IT" altLang="it-IT" sz="1800"/>
          </a:p>
        </p:txBody>
      </p:sp>
      <p:pic>
        <p:nvPicPr>
          <p:cNvPr id="2052" name="Immagin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3363"/>
            <a:ext cx="7561263" cy="567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 Box 7"/>
          <p:cNvSpPr txBox="1">
            <a:spLocks noChangeArrowheads="1"/>
          </p:cNvSpPr>
          <p:nvPr/>
        </p:nvSpPr>
        <p:spPr bwMode="auto">
          <a:xfrm>
            <a:off x="468263" y="5994772"/>
            <a:ext cx="6913563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95363">
              <a:spcBef>
                <a:spcPct val="20000"/>
              </a:spcBef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95363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95363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95363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95363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9536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/>
              <a:t>Gasdotto TAP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2000" b="1" dirty="0"/>
              <a:t>«Trans Adriatic Pipeline»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 smtClean="0"/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it-IT" altLang="it-IT" sz="2000" b="1" dirty="0"/>
          </a:p>
          <a:p>
            <a:pPr algn="ctr">
              <a:buNone/>
            </a:pPr>
            <a:r>
              <a:rPr lang="it-IT" sz="2000" b="1" dirty="0"/>
              <a:t>Prescrizione </a:t>
            </a:r>
            <a:r>
              <a:rPr lang="it-IT" sz="2000" b="1" dirty="0" smtClean="0"/>
              <a:t>A31 </a:t>
            </a:r>
            <a:r>
              <a:rPr lang="it-IT" sz="2000" b="1" dirty="0"/>
              <a:t>del DM </a:t>
            </a:r>
            <a:r>
              <a:rPr lang="it-IT" sz="2000" b="1" dirty="0" smtClean="0"/>
              <a:t>223/2014</a:t>
            </a:r>
          </a:p>
          <a:p>
            <a:pPr algn="ctr">
              <a:buNone/>
            </a:pPr>
            <a:r>
              <a:rPr lang="it-IT" sz="2000" b="1" smtClean="0"/>
              <a:t>Progetto </a:t>
            </a:r>
            <a:r>
              <a:rPr lang="it-IT" sz="2000" b="1" dirty="0" smtClean="0"/>
              <a:t>di Monitoraggio Ambientale rev.05</a:t>
            </a:r>
          </a:p>
          <a:p>
            <a:pPr algn="ctr">
              <a:buNone/>
            </a:pPr>
            <a:r>
              <a:rPr lang="it-IT" sz="2000" b="1" dirty="0" smtClean="0"/>
              <a:t>e nota esplicativa sullo stato della documentazione </a:t>
            </a:r>
          </a:p>
          <a:p>
            <a:pPr algn="ctr">
              <a:buNone/>
            </a:pPr>
            <a:endParaRPr lang="it-IT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24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Standarddesign</vt:lpstr>
      <vt:lpstr>PowerPoint Presentation</vt:lpstr>
    </vt:vector>
  </TitlesOfParts>
  <Company>E.ON 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A32873</dc:creator>
  <cp:lastModifiedBy>Daniele Ascioti</cp:lastModifiedBy>
  <cp:revision>172</cp:revision>
  <cp:lastPrinted>2016-06-21T11:49:58Z</cp:lastPrinted>
  <dcterms:created xsi:type="dcterms:W3CDTF">2012-12-12T18:18:52Z</dcterms:created>
  <dcterms:modified xsi:type="dcterms:W3CDTF">2016-11-18T18:11:20Z</dcterms:modified>
</cp:coreProperties>
</file>